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Mokoto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3.svg"/><Relationship Id="rId7" Type="http://schemas.openxmlformats.org/officeDocument/2006/relationships/image" Target="../media/image12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.svg"/><Relationship Id="rId5" Type="http://schemas.openxmlformats.org/officeDocument/2006/relationships/image" Target="../media/image36.svg"/><Relationship Id="rId10" Type="http://schemas.openxmlformats.org/officeDocument/2006/relationships/image" Target="../media/image5.png"/><Relationship Id="rId4" Type="http://schemas.openxmlformats.org/officeDocument/2006/relationships/image" Target="../media/image35.png"/><Relationship Id="rId9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8345" y="276570"/>
            <a:ext cx="16969261" cy="572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32"/>
              </a:lnSpc>
            </a:pPr>
            <a:r>
              <a:rPr lang="en-US" sz="8853" spc="-1097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SISTEMA DE CLASIFICACIÓN DE OBJETOS CON VISIÓN POR COMPUTADORA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2323" y="6741088"/>
            <a:ext cx="3842760" cy="484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03"/>
              </a:lnSpc>
            </a:pPr>
            <a:r>
              <a:rPr lang="en-US" sz="3010" dirty="0" err="1">
                <a:solidFill>
                  <a:srgbClr val="FBFEFE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Grevanny</a:t>
            </a:r>
            <a:r>
              <a:rPr lang="en-US" sz="3010" dirty="0">
                <a:solidFill>
                  <a:srgbClr val="FBFEFE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10" dirty="0" err="1">
                <a:solidFill>
                  <a:srgbClr val="FBFEFE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Quintana</a:t>
            </a:r>
            <a:r>
              <a:rPr lang="en-US" sz="3010" dirty="0">
                <a:solidFill>
                  <a:srgbClr val="FBFEFE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11284087" y="-1406260"/>
            <a:ext cx="2525072" cy="3773885"/>
          </a:xfrm>
          <a:custGeom>
            <a:avLst/>
            <a:gdLst/>
            <a:ahLst/>
            <a:cxnLst/>
            <a:rect l="l" t="t" r="r" b="b"/>
            <a:pathLst>
              <a:path w="2525072" h="3773885">
                <a:moveTo>
                  <a:pt x="0" y="0"/>
                </a:moveTo>
                <a:lnTo>
                  <a:pt x="2525072" y="0"/>
                </a:lnTo>
                <a:lnTo>
                  <a:pt x="2525072" y="3773885"/>
                </a:lnTo>
                <a:lnTo>
                  <a:pt x="0" y="3773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5691" y="7823023"/>
            <a:ext cx="9453842" cy="3919047"/>
          </a:xfrm>
          <a:custGeom>
            <a:avLst/>
            <a:gdLst/>
            <a:ahLst/>
            <a:cxnLst/>
            <a:rect l="l" t="t" r="r" b="b"/>
            <a:pathLst>
              <a:path w="9453842" h="3919047">
                <a:moveTo>
                  <a:pt x="0" y="0"/>
                </a:moveTo>
                <a:lnTo>
                  <a:pt x="9453842" y="0"/>
                </a:lnTo>
                <a:lnTo>
                  <a:pt x="9453842" y="3919048"/>
                </a:lnTo>
                <a:lnTo>
                  <a:pt x="0" y="3919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8034161" y="1308742"/>
            <a:ext cx="956758" cy="5979735"/>
          </a:xfrm>
          <a:custGeom>
            <a:avLst/>
            <a:gdLst/>
            <a:ahLst/>
            <a:cxnLst/>
            <a:rect l="l" t="t" r="r" b="b"/>
            <a:pathLst>
              <a:path w="956758" h="5979735">
                <a:moveTo>
                  <a:pt x="0" y="0"/>
                </a:moveTo>
                <a:lnTo>
                  <a:pt x="956758" y="0"/>
                </a:lnTo>
                <a:lnTo>
                  <a:pt x="956758" y="5979736"/>
                </a:lnTo>
                <a:lnTo>
                  <a:pt x="0" y="5979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39840" y="-873347"/>
            <a:ext cx="4133590" cy="4133590"/>
          </a:xfrm>
          <a:custGeom>
            <a:avLst/>
            <a:gdLst/>
            <a:ahLst/>
            <a:cxnLst/>
            <a:rect l="l" t="t" r="r" b="b"/>
            <a:pathLst>
              <a:path w="4133590" h="4133590">
                <a:moveTo>
                  <a:pt x="0" y="0"/>
                </a:moveTo>
                <a:lnTo>
                  <a:pt x="4133590" y="0"/>
                </a:lnTo>
                <a:lnTo>
                  <a:pt x="4133590" y="4133590"/>
                </a:lnTo>
                <a:lnTo>
                  <a:pt x="0" y="4133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8083086" y="2776564"/>
            <a:ext cx="858907" cy="5979735"/>
          </a:xfrm>
          <a:custGeom>
            <a:avLst/>
            <a:gdLst/>
            <a:ahLst/>
            <a:cxnLst/>
            <a:rect l="l" t="t" r="r" b="b"/>
            <a:pathLst>
              <a:path w="858907" h="5979735">
                <a:moveTo>
                  <a:pt x="0" y="0"/>
                </a:moveTo>
                <a:lnTo>
                  <a:pt x="858908" y="0"/>
                </a:lnTo>
                <a:lnTo>
                  <a:pt x="858908" y="5979735"/>
                </a:lnTo>
                <a:lnTo>
                  <a:pt x="0" y="5979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19890" y="6636683"/>
            <a:ext cx="2487716" cy="5105388"/>
          </a:xfrm>
          <a:custGeom>
            <a:avLst/>
            <a:gdLst/>
            <a:ahLst/>
            <a:cxnLst/>
            <a:rect l="l" t="t" r="r" b="b"/>
            <a:pathLst>
              <a:path w="2487716" h="5105388">
                <a:moveTo>
                  <a:pt x="0" y="0"/>
                </a:moveTo>
                <a:lnTo>
                  <a:pt x="2487716" y="0"/>
                </a:lnTo>
                <a:lnTo>
                  <a:pt x="2487716" y="5105388"/>
                </a:lnTo>
                <a:lnTo>
                  <a:pt x="0" y="5105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97276" y="7823023"/>
            <a:ext cx="2633170" cy="3368008"/>
          </a:xfrm>
          <a:custGeom>
            <a:avLst/>
            <a:gdLst/>
            <a:ahLst/>
            <a:cxnLst/>
            <a:rect l="l" t="t" r="r" b="b"/>
            <a:pathLst>
              <a:path w="2633170" h="3368008">
                <a:moveTo>
                  <a:pt x="0" y="0"/>
                </a:moveTo>
                <a:lnTo>
                  <a:pt x="2633171" y="0"/>
                </a:lnTo>
                <a:lnTo>
                  <a:pt x="2633171" y="3368009"/>
                </a:lnTo>
                <a:lnTo>
                  <a:pt x="0" y="33680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06672" y="6779188"/>
            <a:ext cx="2608676" cy="3368008"/>
          </a:xfrm>
          <a:custGeom>
            <a:avLst/>
            <a:gdLst/>
            <a:ahLst/>
            <a:cxnLst/>
            <a:rect l="l" t="t" r="r" b="b"/>
            <a:pathLst>
              <a:path w="2608676" h="3368008">
                <a:moveTo>
                  <a:pt x="0" y="0"/>
                </a:moveTo>
                <a:lnTo>
                  <a:pt x="2608675" y="0"/>
                </a:lnTo>
                <a:lnTo>
                  <a:pt x="2608675" y="3368009"/>
                </a:lnTo>
                <a:lnTo>
                  <a:pt x="0" y="33680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892344" y="6741088"/>
            <a:ext cx="2421518" cy="48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3"/>
              </a:lnSpc>
            </a:pPr>
            <a:r>
              <a:rPr lang="en-US" sz="3010" dirty="0">
                <a:solidFill>
                  <a:srgbClr val="FBFEFE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Martin Rojas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69041" y="6741088"/>
            <a:ext cx="2747078" cy="48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3"/>
              </a:lnSpc>
            </a:pPr>
            <a:r>
              <a:rPr lang="en-US" sz="3010" dirty="0">
                <a:solidFill>
                  <a:srgbClr val="FBFEFE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Justin Lacayo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2323" y="5945501"/>
            <a:ext cx="6064560" cy="484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03"/>
              </a:lnSpc>
            </a:pPr>
            <a:r>
              <a:rPr lang="en-US" sz="3010" dirty="0">
                <a:solidFill>
                  <a:srgbClr val="FBFEFE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Colegio Científico del Atlántico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3483" y="2108519"/>
            <a:ext cx="12901033" cy="503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07"/>
              </a:lnSpc>
            </a:pPr>
            <a:r>
              <a:rPr lang="en-US" sz="16506" spc="-874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MUCHAS GRACIAS</a:t>
            </a:r>
          </a:p>
        </p:txBody>
      </p:sp>
      <p:sp>
        <p:nvSpPr>
          <p:cNvPr id="3" name="Freeform 3"/>
          <p:cNvSpPr/>
          <p:nvPr/>
        </p:nvSpPr>
        <p:spPr>
          <a:xfrm>
            <a:off x="-6802679" y="446691"/>
            <a:ext cx="10471816" cy="1523173"/>
          </a:xfrm>
          <a:custGeom>
            <a:avLst/>
            <a:gdLst/>
            <a:ahLst/>
            <a:cxnLst/>
            <a:rect l="l" t="t" r="r" b="b"/>
            <a:pathLst>
              <a:path w="10471816" h="1523173">
                <a:moveTo>
                  <a:pt x="0" y="0"/>
                </a:moveTo>
                <a:lnTo>
                  <a:pt x="10471817" y="0"/>
                </a:lnTo>
                <a:lnTo>
                  <a:pt x="10471817" y="1523173"/>
                </a:lnTo>
                <a:lnTo>
                  <a:pt x="0" y="1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88213" y="7868825"/>
            <a:ext cx="9453842" cy="3919047"/>
          </a:xfrm>
          <a:custGeom>
            <a:avLst/>
            <a:gdLst/>
            <a:ahLst/>
            <a:cxnLst/>
            <a:rect l="l" t="t" r="r" b="b"/>
            <a:pathLst>
              <a:path w="9453842" h="3919047">
                <a:moveTo>
                  <a:pt x="0" y="0"/>
                </a:moveTo>
                <a:lnTo>
                  <a:pt x="9453843" y="0"/>
                </a:lnTo>
                <a:lnTo>
                  <a:pt x="9453843" y="3919047"/>
                </a:lnTo>
                <a:lnTo>
                  <a:pt x="0" y="3919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40611" y="7734306"/>
            <a:ext cx="2487716" cy="5105388"/>
          </a:xfrm>
          <a:custGeom>
            <a:avLst/>
            <a:gdLst/>
            <a:ahLst/>
            <a:cxnLst/>
            <a:rect l="l" t="t" r="r" b="b"/>
            <a:pathLst>
              <a:path w="2487716" h="5105388">
                <a:moveTo>
                  <a:pt x="0" y="0"/>
                </a:moveTo>
                <a:lnTo>
                  <a:pt x="2487716" y="0"/>
                </a:lnTo>
                <a:lnTo>
                  <a:pt x="2487716" y="5105388"/>
                </a:lnTo>
                <a:lnTo>
                  <a:pt x="0" y="5105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84755" y="7734306"/>
            <a:ext cx="2633170" cy="3368008"/>
          </a:xfrm>
          <a:custGeom>
            <a:avLst/>
            <a:gdLst/>
            <a:ahLst/>
            <a:cxnLst/>
            <a:rect l="l" t="t" r="r" b="b"/>
            <a:pathLst>
              <a:path w="2633170" h="3368008">
                <a:moveTo>
                  <a:pt x="0" y="0"/>
                </a:moveTo>
                <a:lnTo>
                  <a:pt x="2633170" y="0"/>
                </a:lnTo>
                <a:lnTo>
                  <a:pt x="2633170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12810" y="7868825"/>
            <a:ext cx="2608676" cy="3368008"/>
          </a:xfrm>
          <a:custGeom>
            <a:avLst/>
            <a:gdLst/>
            <a:ahLst/>
            <a:cxnLst/>
            <a:rect l="l" t="t" r="r" b="b"/>
            <a:pathLst>
              <a:path w="2608676" h="3368008">
                <a:moveTo>
                  <a:pt x="0" y="0"/>
                </a:moveTo>
                <a:lnTo>
                  <a:pt x="2608676" y="0"/>
                </a:lnTo>
                <a:lnTo>
                  <a:pt x="2608676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17148" y="0"/>
            <a:ext cx="10471816" cy="1523173"/>
          </a:xfrm>
          <a:custGeom>
            <a:avLst/>
            <a:gdLst/>
            <a:ahLst/>
            <a:cxnLst/>
            <a:rect l="l" t="t" r="r" b="b"/>
            <a:pathLst>
              <a:path w="10471816" h="1523173">
                <a:moveTo>
                  <a:pt x="0" y="0"/>
                </a:moveTo>
                <a:lnTo>
                  <a:pt x="10471817" y="0"/>
                </a:lnTo>
                <a:lnTo>
                  <a:pt x="10471817" y="1523173"/>
                </a:lnTo>
                <a:lnTo>
                  <a:pt x="0" y="1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97130" y="1412977"/>
            <a:ext cx="1040327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9539694" y="2311765"/>
            <a:ext cx="916070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898030" y="3259590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992114" y="4183972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234679" y="5124450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6617844" y="491612"/>
            <a:ext cx="116701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484942" y="6270237"/>
            <a:ext cx="5497632" cy="111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0"/>
              </a:lnSpc>
              <a:spcBef>
                <a:spcPct val="0"/>
              </a:spcBef>
            </a:pPr>
            <a:r>
              <a:rPr lang="en-US" sz="6528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 proyecto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2848" y="4515663"/>
            <a:ext cx="12731831" cy="200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5488"/>
              </a:lnSpc>
              <a:spcBef>
                <a:spcPct val="0"/>
              </a:spcBef>
            </a:pPr>
            <a:r>
              <a:rPr lang="en-US" sz="14080" spc="-1182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PROPOSITO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230319" y="3188065"/>
            <a:ext cx="5600124" cy="7404010"/>
          </a:xfrm>
          <a:custGeom>
            <a:avLst/>
            <a:gdLst/>
            <a:ahLst/>
            <a:cxnLst/>
            <a:rect l="l" t="t" r="r" b="b"/>
            <a:pathLst>
              <a:path w="5600124" h="7404010">
                <a:moveTo>
                  <a:pt x="0" y="0"/>
                </a:moveTo>
                <a:lnTo>
                  <a:pt x="5600123" y="0"/>
                </a:lnTo>
                <a:lnTo>
                  <a:pt x="5600123" y="7404009"/>
                </a:lnTo>
                <a:lnTo>
                  <a:pt x="0" y="7404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978919" y="5451880"/>
            <a:ext cx="3457161" cy="4080340"/>
          </a:xfrm>
          <a:custGeom>
            <a:avLst/>
            <a:gdLst/>
            <a:ahLst/>
            <a:cxnLst/>
            <a:rect l="l" t="t" r="r" b="b"/>
            <a:pathLst>
              <a:path w="3457161" h="4080340">
                <a:moveTo>
                  <a:pt x="0" y="0"/>
                </a:moveTo>
                <a:lnTo>
                  <a:pt x="3457161" y="0"/>
                </a:lnTo>
                <a:lnTo>
                  <a:pt x="3457161" y="4080341"/>
                </a:lnTo>
                <a:lnTo>
                  <a:pt x="0" y="4080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961367" y="-1565788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1344" y="875607"/>
            <a:ext cx="14472050" cy="580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251"/>
              </a:lnSpc>
            </a:pPr>
            <a:r>
              <a:rPr lang="en-US" sz="12399" spc="-272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Desarrollo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4066527" y="6394053"/>
            <a:ext cx="3681087" cy="4708368"/>
          </a:xfrm>
          <a:custGeom>
            <a:avLst/>
            <a:gdLst/>
            <a:ahLst/>
            <a:cxnLst/>
            <a:rect l="l" t="t" r="r" b="b"/>
            <a:pathLst>
              <a:path w="3681087" h="4708368">
                <a:moveTo>
                  <a:pt x="0" y="0"/>
                </a:moveTo>
                <a:lnTo>
                  <a:pt x="3681088" y="0"/>
                </a:lnTo>
                <a:lnTo>
                  <a:pt x="3681088" y="4708368"/>
                </a:lnTo>
                <a:lnTo>
                  <a:pt x="0" y="4708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7320471"/>
            <a:ext cx="8618414" cy="3572724"/>
          </a:xfrm>
          <a:custGeom>
            <a:avLst/>
            <a:gdLst/>
            <a:ahLst/>
            <a:cxnLst/>
            <a:rect l="l" t="t" r="r" b="b"/>
            <a:pathLst>
              <a:path w="8618414" h="3572724">
                <a:moveTo>
                  <a:pt x="0" y="0"/>
                </a:moveTo>
                <a:lnTo>
                  <a:pt x="8618414" y="0"/>
                </a:lnTo>
                <a:lnTo>
                  <a:pt x="8618414" y="3572724"/>
                </a:lnTo>
                <a:lnTo>
                  <a:pt x="0" y="357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4265946" y="-558449"/>
            <a:ext cx="1267311" cy="7920693"/>
          </a:xfrm>
          <a:custGeom>
            <a:avLst/>
            <a:gdLst/>
            <a:ahLst/>
            <a:cxnLst/>
            <a:rect l="l" t="t" r="r" b="b"/>
            <a:pathLst>
              <a:path w="1267311" h="7920693">
                <a:moveTo>
                  <a:pt x="0" y="0"/>
                </a:moveTo>
                <a:lnTo>
                  <a:pt x="1267311" y="0"/>
                </a:lnTo>
                <a:lnTo>
                  <a:pt x="1267311" y="7920693"/>
                </a:lnTo>
                <a:lnTo>
                  <a:pt x="0" y="7920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6089914" y="2155964"/>
            <a:ext cx="1101465" cy="7668430"/>
          </a:xfrm>
          <a:custGeom>
            <a:avLst/>
            <a:gdLst/>
            <a:ahLst/>
            <a:cxnLst/>
            <a:rect l="l" t="t" r="r" b="b"/>
            <a:pathLst>
              <a:path w="1101465" h="7668430">
                <a:moveTo>
                  <a:pt x="0" y="0"/>
                </a:moveTo>
                <a:lnTo>
                  <a:pt x="1101466" y="0"/>
                </a:lnTo>
                <a:lnTo>
                  <a:pt x="1101466" y="7668431"/>
                </a:lnTo>
                <a:lnTo>
                  <a:pt x="0" y="76684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437094"/>
            <a:ext cx="9189792" cy="68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21"/>
              </a:lnSpc>
            </a:pPr>
            <a:r>
              <a:rPr lang="en-US" sz="4226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¿Por qué se realizó este proyecto?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702694" y="2518806"/>
            <a:ext cx="20835606" cy="3277326"/>
            <a:chOff x="0" y="0"/>
            <a:chExt cx="5487567" cy="8631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7567" cy="863164"/>
            </a:xfrm>
            <a:custGeom>
              <a:avLst/>
              <a:gdLst/>
              <a:ahLst/>
              <a:cxnLst/>
              <a:rect l="l" t="t" r="r" b="b"/>
              <a:pathLst>
                <a:path w="5487567" h="863164">
                  <a:moveTo>
                    <a:pt x="0" y="0"/>
                  </a:moveTo>
                  <a:lnTo>
                    <a:pt x="5487567" y="0"/>
                  </a:lnTo>
                  <a:lnTo>
                    <a:pt x="5487567" y="863164"/>
                  </a:lnTo>
                  <a:lnTo>
                    <a:pt x="0" y="863164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487567" cy="91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2666" y="3291954"/>
            <a:ext cx="14655362" cy="185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887"/>
              </a:lnSpc>
            </a:pPr>
            <a:r>
              <a:rPr lang="en-US" sz="11364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JUSTIFICACIÓN</a:t>
            </a:r>
          </a:p>
        </p:txBody>
      </p:sp>
      <p:sp>
        <p:nvSpPr>
          <p:cNvPr id="7" name="Freeform 7"/>
          <p:cNvSpPr/>
          <p:nvPr/>
        </p:nvSpPr>
        <p:spPr>
          <a:xfrm>
            <a:off x="14679145" y="507139"/>
            <a:ext cx="2966397" cy="4433474"/>
          </a:xfrm>
          <a:custGeom>
            <a:avLst/>
            <a:gdLst/>
            <a:ahLst/>
            <a:cxnLst/>
            <a:rect l="l" t="t" r="r" b="b"/>
            <a:pathLst>
              <a:path w="2966397" h="4433474">
                <a:moveTo>
                  <a:pt x="0" y="0"/>
                </a:moveTo>
                <a:lnTo>
                  <a:pt x="2966397" y="0"/>
                </a:lnTo>
                <a:lnTo>
                  <a:pt x="2966397" y="4433475"/>
                </a:lnTo>
                <a:lnTo>
                  <a:pt x="0" y="4433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85739" y="6002695"/>
            <a:ext cx="6991948" cy="3394273"/>
          </a:xfrm>
          <a:custGeom>
            <a:avLst/>
            <a:gdLst/>
            <a:ahLst/>
            <a:cxnLst/>
            <a:rect l="l" t="t" r="r" b="b"/>
            <a:pathLst>
              <a:path w="6991948" h="3394273">
                <a:moveTo>
                  <a:pt x="0" y="0"/>
                </a:moveTo>
                <a:lnTo>
                  <a:pt x="6991948" y="0"/>
                </a:lnTo>
                <a:lnTo>
                  <a:pt x="6991948" y="3394273"/>
                </a:lnTo>
                <a:lnTo>
                  <a:pt x="0" y="339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257515" y="664395"/>
            <a:ext cx="18697270" cy="4914907"/>
          </a:xfrm>
          <a:custGeom>
            <a:avLst/>
            <a:gdLst/>
            <a:ahLst/>
            <a:cxnLst/>
            <a:rect l="l" t="t" r="r" b="b"/>
            <a:pathLst>
              <a:path w="18697270" h="4914907">
                <a:moveTo>
                  <a:pt x="18697270" y="0"/>
                </a:moveTo>
                <a:lnTo>
                  <a:pt x="0" y="0"/>
                </a:lnTo>
                <a:lnTo>
                  <a:pt x="0" y="4914908"/>
                </a:lnTo>
                <a:lnTo>
                  <a:pt x="18697270" y="4914908"/>
                </a:lnTo>
                <a:lnTo>
                  <a:pt x="1869727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6440" y="1949744"/>
            <a:ext cx="20835606" cy="1938868"/>
            <a:chOff x="0" y="0"/>
            <a:chExt cx="5487567" cy="510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7567" cy="510648"/>
            </a:xfrm>
            <a:custGeom>
              <a:avLst/>
              <a:gdLst/>
              <a:ahLst/>
              <a:cxnLst/>
              <a:rect l="l" t="t" r="r" b="b"/>
              <a:pathLst>
                <a:path w="5487567" h="510648">
                  <a:moveTo>
                    <a:pt x="0" y="0"/>
                  </a:moveTo>
                  <a:lnTo>
                    <a:pt x="5487567" y="0"/>
                  </a:lnTo>
                  <a:lnTo>
                    <a:pt x="5487567" y="510648"/>
                  </a:lnTo>
                  <a:lnTo>
                    <a:pt x="0" y="510648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487567" cy="55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48245" y="2345561"/>
            <a:ext cx="1059151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20"/>
              </a:lnSpc>
              <a:spcBef>
                <a:spcPct val="0"/>
              </a:spcBef>
            </a:pPr>
            <a:r>
              <a:rPr lang="en-US" sz="10100" spc="-606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Descripción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43726" y="4227279"/>
            <a:ext cx="5800548" cy="57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DEL SISTEMA Y PROBLEMA</a:t>
            </a:r>
          </a:p>
        </p:txBody>
      </p:sp>
      <p:sp>
        <p:nvSpPr>
          <p:cNvPr id="8" name="Freeform 8"/>
          <p:cNvSpPr/>
          <p:nvPr/>
        </p:nvSpPr>
        <p:spPr>
          <a:xfrm rot="413682">
            <a:off x="10975103" y="6173919"/>
            <a:ext cx="3280042" cy="3273272"/>
          </a:xfrm>
          <a:custGeom>
            <a:avLst/>
            <a:gdLst/>
            <a:ahLst/>
            <a:cxnLst/>
            <a:rect l="l" t="t" r="r" b="b"/>
            <a:pathLst>
              <a:path w="3280042" h="3273272">
                <a:moveTo>
                  <a:pt x="0" y="0"/>
                </a:moveTo>
                <a:lnTo>
                  <a:pt x="3280042" y="0"/>
                </a:lnTo>
                <a:lnTo>
                  <a:pt x="3280042" y="3273272"/>
                </a:lnTo>
                <a:lnTo>
                  <a:pt x="0" y="3273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52210" y="4944576"/>
            <a:ext cx="3357828" cy="5231743"/>
          </a:xfrm>
          <a:custGeom>
            <a:avLst/>
            <a:gdLst/>
            <a:ahLst/>
            <a:cxnLst/>
            <a:rect l="l" t="t" r="r" b="b"/>
            <a:pathLst>
              <a:path w="3357828" h="5231743">
                <a:moveTo>
                  <a:pt x="0" y="0"/>
                </a:moveTo>
                <a:lnTo>
                  <a:pt x="3357828" y="0"/>
                </a:lnTo>
                <a:lnTo>
                  <a:pt x="3357828" y="5231744"/>
                </a:lnTo>
                <a:lnTo>
                  <a:pt x="0" y="5231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5329" y="6896275"/>
            <a:ext cx="6737341" cy="245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9"/>
              </a:lnSpc>
              <a:spcBef>
                <a:spcPct val="0"/>
              </a:spcBef>
            </a:pPr>
            <a:r>
              <a:rPr lang="en-US" sz="5383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Hardware y Software utilizado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919734" y="1830663"/>
            <a:ext cx="6339566" cy="101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r>
              <a:rPr lang="en-US" sz="3140" spc="166" dirty="0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OPENCV VERSIÓN 4.10.0 </a:t>
            </a:r>
          </a:p>
          <a:p>
            <a:pPr marL="0" lvl="0" indent="0" algn="l">
              <a:lnSpc>
                <a:spcPts val="4083"/>
              </a:lnSpc>
              <a:spcBef>
                <a:spcPct val="0"/>
              </a:spcBef>
            </a:pPr>
            <a:endParaRPr lang="en-US" sz="3140" spc="166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17293" y="3103504"/>
            <a:ext cx="5819315" cy="207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endParaRPr dirty="0"/>
          </a:p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r>
              <a:rPr lang="en-US" sz="3140" spc="166" dirty="0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Python </a:t>
            </a:r>
            <a:r>
              <a:rPr lang="en-US" sz="3140" spc="166" dirty="0" err="1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versión</a:t>
            </a:r>
            <a:r>
              <a:rPr lang="en-US" sz="3140" spc="166" dirty="0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 3.12.2 </a:t>
            </a:r>
          </a:p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endParaRPr lang="en-US" sz="3140" spc="166" dirty="0">
              <a:solidFill>
                <a:srgbClr val="FFFFFF"/>
              </a:solidFill>
              <a:highlight>
                <a:srgbClr val="008080"/>
              </a:highlight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l">
              <a:lnSpc>
                <a:spcPts val="4083"/>
              </a:lnSpc>
              <a:spcBef>
                <a:spcPct val="0"/>
              </a:spcBef>
            </a:pPr>
            <a:endParaRPr lang="en-US" sz="3140" spc="166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770684" y="1928469"/>
            <a:ext cx="2746632" cy="4231506"/>
          </a:xfrm>
          <a:custGeom>
            <a:avLst/>
            <a:gdLst/>
            <a:ahLst/>
            <a:cxnLst/>
            <a:rect l="l" t="t" r="r" b="b"/>
            <a:pathLst>
              <a:path w="2746632" h="4231506">
                <a:moveTo>
                  <a:pt x="0" y="0"/>
                </a:moveTo>
                <a:lnTo>
                  <a:pt x="2746632" y="0"/>
                </a:lnTo>
                <a:lnTo>
                  <a:pt x="2746632" y="4231505"/>
                </a:lnTo>
                <a:lnTo>
                  <a:pt x="0" y="4231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84674" y="5237353"/>
            <a:ext cx="6168814" cy="207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endParaRPr dirty="0"/>
          </a:p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r>
              <a:rPr lang="en-US" sz="3140" spc="166" dirty="0" err="1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Librerías</a:t>
            </a:r>
            <a:r>
              <a:rPr lang="en-US" sz="3140" spc="166" dirty="0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140" spc="166" dirty="0" err="1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adicionales</a:t>
            </a:r>
            <a:r>
              <a:rPr lang="en-US" sz="3140" spc="166" dirty="0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140" spc="166" dirty="0" err="1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Numpy</a:t>
            </a:r>
            <a:r>
              <a:rPr lang="en-US" sz="3140" spc="166" dirty="0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 y Time </a:t>
            </a:r>
          </a:p>
          <a:p>
            <a:pPr marL="0" lvl="0" indent="0" algn="l">
              <a:lnSpc>
                <a:spcPts val="4083"/>
              </a:lnSpc>
              <a:spcBef>
                <a:spcPct val="0"/>
              </a:spcBef>
            </a:pPr>
            <a:endParaRPr lang="en-US" sz="3140" spc="166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42357" y="1830663"/>
            <a:ext cx="5819315" cy="207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r>
              <a:rPr lang="en-US" sz="3140" spc="166" dirty="0">
                <a:solidFill>
                  <a:schemeClr val="bg1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RASPBERRY PI 4 MODELO B. </a:t>
            </a:r>
          </a:p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endParaRPr lang="en-US" sz="3140" spc="166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l">
              <a:lnSpc>
                <a:spcPts val="4083"/>
              </a:lnSpc>
              <a:spcBef>
                <a:spcPct val="0"/>
              </a:spcBef>
            </a:pPr>
            <a:endParaRPr lang="en-US" sz="3140" spc="166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6511" y="3848995"/>
            <a:ext cx="5819315" cy="207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endParaRPr dirty="0"/>
          </a:p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r>
              <a:rPr lang="en-US" sz="3140" spc="166" dirty="0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Cámara web </a:t>
            </a:r>
            <a:r>
              <a:rPr lang="en-US" sz="3140" spc="166" dirty="0" err="1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Lauguham</a:t>
            </a:r>
            <a:r>
              <a:rPr lang="en-US" sz="3140" spc="166" dirty="0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</a:p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endParaRPr lang="en-US" sz="3140" spc="166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l">
              <a:lnSpc>
                <a:spcPts val="4083"/>
              </a:lnSpc>
              <a:spcBef>
                <a:spcPct val="0"/>
              </a:spcBef>
            </a:pPr>
            <a:endParaRPr lang="en-US" sz="3140" spc="166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4620" y="6655054"/>
            <a:ext cx="5819315" cy="1549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endParaRPr dirty="0"/>
          </a:p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r>
              <a:rPr lang="en-US" sz="3140" spc="166" dirty="0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Lampara</a:t>
            </a:r>
          </a:p>
          <a:p>
            <a:pPr marL="0" lvl="0" indent="0" algn="l">
              <a:lnSpc>
                <a:spcPts val="4083"/>
              </a:lnSpc>
              <a:spcBef>
                <a:spcPct val="0"/>
              </a:spcBef>
            </a:pPr>
            <a:endParaRPr lang="en-US" sz="3140" spc="166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155826" y="6329367"/>
            <a:ext cx="3976347" cy="38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8"/>
              </a:lnSpc>
            </a:pPr>
            <a:r>
              <a:rPr lang="en-US" sz="2482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Especificaciones técnicas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6654" y="642767"/>
            <a:ext cx="3976347" cy="38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8"/>
              </a:lnSpc>
            </a:pPr>
            <a:r>
              <a:rPr lang="en-US" sz="2482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95497" y="642767"/>
            <a:ext cx="3976347" cy="38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8"/>
              </a:lnSpc>
            </a:pPr>
            <a:r>
              <a:rPr lang="en-US" sz="2482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SOFTWARE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03031" y="7364544"/>
            <a:ext cx="6168814" cy="1549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endParaRPr dirty="0"/>
          </a:p>
          <a:p>
            <a:pPr marL="678127" lvl="1" indent="-339064" algn="l">
              <a:lnSpc>
                <a:spcPts val="4083"/>
              </a:lnSpc>
              <a:buFont typeface="Arial"/>
              <a:buChar char="•"/>
            </a:pPr>
            <a:r>
              <a:rPr lang="en-US" sz="3140" spc="166" dirty="0">
                <a:solidFill>
                  <a:srgbClr val="FFFFFF"/>
                </a:solidFill>
                <a:highlight>
                  <a:srgbClr val="008080"/>
                </a:highlight>
                <a:latin typeface="Canva Sans Bold"/>
                <a:ea typeface="Canva Sans Bold"/>
                <a:cs typeface="Canva Sans Bold"/>
                <a:sym typeface="Canva Sans Bold"/>
              </a:rPr>
              <a:t>Visual Studio Code 1.92 </a:t>
            </a:r>
          </a:p>
          <a:p>
            <a:pPr marL="0" lvl="0" indent="0" algn="l">
              <a:lnSpc>
                <a:spcPts val="4083"/>
              </a:lnSpc>
              <a:spcBef>
                <a:spcPct val="0"/>
              </a:spcBef>
            </a:pPr>
            <a:endParaRPr lang="en-US" sz="3140" spc="166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12461598" y="-60753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77208"/>
            <a:ext cx="16374040" cy="8732583"/>
            <a:chOff x="0" y="0"/>
            <a:chExt cx="4312504" cy="22999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2504" cy="2299940"/>
            </a:xfrm>
            <a:custGeom>
              <a:avLst/>
              <a:gdLst/>
              <a:ahLst/>
              <a:cxnLst/>
              <a:rect l="l" t="t" r="r" b="b"/>
              <a:pathLst>
                <a:path w="4312504" h="2299940">
                  <a:moveTo>
                    <a:pt x="0" y="0"/>
                  </a:moveTo>
                  <a:lnTo>
                    <a:pt x="4312504" y="0"/>
                  </a:lnTo>
                  <a:lnTo>
                    <a:pt x="4312504" y="2299940"/>
                  </a:lnTo>
                  <a:lnTo>
                    <a:pt x="0" y="2299940"/>
                  </a:lnTo>
                  <a:close/>
                </a:path>
              </a:pathLst>
            </a:custGeom>
            <a:solidFill>
              <a:srgbClr val="F0F6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312504" cy="2347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9346" y="2813972"/>
            <a:ext cx="15649307" cy="272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71"/>
              </a:lnSpc>
            </a:pPr>
            <a:r>
              <a:rPr lang="en-US" sz="8976" spc="-394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DESCRIPCIÓN DEL ALGORITMO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9358" y="5902570"/>
            <a:ext cx="5744697" cy="416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534" lvl="1" indent="-268267" algn="l">
              <a:lnSpc>
                <a:spcPts val="3305"/>
              </a:lnSpc>
              <a:buFont typeface="Arial"/>
              <a:buChar char="•"/>
            </a:pPr>
            <a:r>
              <a:rPr lang="en-US" sz="24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Proceso de Captura de Imágenes</a:t>
            </a:r>
          </a:p>
        </p:txBody>
      </p:sp>
      <p:sp>
        <p:nvSpPr>
          <p:cNvPr id="8" name="Freeform 8"/>
          <p:cNvSpPr/>
          <p:nvPr/>
        </p:nvSpPr>
        <p:spPr>
          <a:xfrm>
            <a:off x="-811960" y="7641457"/>
            <a:ext cx="3824759" cy="3859848"/>
          </a:xfrm>
          <a:custGeom>
            <a:avLst/>
            <a:gdLst/>
            <a:ahLst/>
            <a:cxnLst/>
            <a:rect l="l" t="t" r="r" b="b"/>
            <a:pathLst>
              <a:path w="3824759" h="3859848">
                <a:moveTo>
                  <a:pt x="0" y="0"/>
                </a:moveTo>
                <a:lnTo>
                  <a:pt x="3824759" y="0"/>
                </a:lnTo>
                <a:lnTo>
                  <a:pt x="3824759" y="3859848"/>
                </a:lnTo>
                <a:lnTo>
                  <a:pt x="0" y="3859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90644" y="-279825"/>
            <a:ext cx="3080752" cy="3103322"/>
          </a:xfrm>
          <a:custGeom>
            <a:avLst/>
            <a:gdLst/>
            <a:ahLst/>
            <a:cxnLst/>
            <a:rect l="l" t="t" r="r" b="b"/>
            <a:pathLst>
              <a:path w="3080752" h="3103322">
                <a:moveTo>
                  <a:pt x="0" y="0"/>
                </a:moveTo>
                <a:lnTo>
                  <a:pt x="3080752" y="0"/>
                </a:lnTo>
                <a:lnTo>
                  <a:pt x="3080752" y="3103322"/>
                </a:lnTo>
                <a:lnTo>
                  <a:pt x="0" y="3103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970515" y="-714114"/>
            <a:ext cx="6832222" cy="2832266"/>
          </a:xfrm>
          <a:custGeom>
            <a:avLst/>
            <a:gdLst/>
            <a:ahLst/>
            <a:cxnLst/>
            <a:rect l="l" t="t" r="r" b="b"/>
            <a:pathLst>
              <a:path w="6832222" h="2832266">
                <a:moveTo>
                  <a:pt x="0" y="0"/>
                </a:moveTo>
                <a:lnTo>
                  <a:pt x="6832221" y="0"/>
                </a:lnTo>
                <a:lnTo>
                  <a:pt x="6832221" y="2832267"/>
                </a:lnTo>
                <a:lnTo>
                  <a:pt x="0" y="2832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06090" y="7217020"/>
            <a:ext cx="653210" cy="4082561"/>
          </a:xfrm>
          <a:custGeom>
            <a:avLst/>
            <a:gdLst/>
            <a:ahLst/>
            <a:cxnLst/>
            <a:rect l="l" t="t" r="r" b="b"/>
            <a:pathLst>
              <a:path w="653210" h="4082561">
                <a:moveTo>
                  <a:pt x="0" y="0"/>
                </a:moveTo>
                <a:lnTo>
                  <a:pt x="653210" y="0"/>
                </a:lnTo>
                <a:lnTo>
                  <a:pt x="653210" y="4082560"/>
                </a:lnTo>
                <a:lnTo>
                  <a:pt x="0" y="4082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96804" y="7217020"/>
            <a:ext cx="586404" cy="4082561"/>
          </a:xfrm>
          <a:custGeom>
            <a:avLst/>
            <a:gdLst/>
            <a:ahLst/>
            <a:cxnLst/>
            <a:rect l="l" t="t" r="r" b="b"/>
            <a:pathLst>
              <a:path w="586404" h="4082561">
                <a:moveTo>
                  <a:pt x="0" y="0"/>
                </a:moveTo>
                <a:lnTo>
                  <a:pt x="586404" y="0"/>
                </a:lnTo>
                <a:lnTo>
                  <a:pt x="586404" y="4082560"/>
                </a:lnTo>
                <a:lnTo>
                  <a:pt x="0" y="4082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5860783" y="2668082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7501660" y="8875500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532085" y="5902570"/>
            <a:ext cx="5744697" cy="416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534" lvl="1" indent="-268267" algn="l">
              <a:lnSpc>
                <a:spcPts val="3305"/>
              </a:lnSpc>
              <a:buFont typeface="Arial"/>
              <a:buChar char="•"/>
            </a:pPr>
            <a:r>
              <a:rPr lang="en-US" sz="24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Preprocesamiento de Imágenes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38556" y="7225286"/>
            <a:ext cx="5744697" cy="416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534" lvl="1" indent="-268267" algn="l">
              <a:lnSpc>
                <a:spcPts val="3305"/>
              </a:lnSpc>
              <a:buFont typeface="Arial"/>
              <a:buChar char="•"/>
            </a:pPr>
            <a:r>
              <a:rPr lang="en-US" sz="24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Clasificación de Objetos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71023" y="7225286"/>
            <a:ext cx="5744697" cy="416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534" lvl="1" indent="-268267" algn="l">
              <a:lnSpc>
                <a:spcPts val="3305"/>
              </a:lnSpc>
              <a:buFont typeface="Arial"/>
              <a:buChar char="•"/>
            </a:pPr>
            <a:r>
              <a:rPr lang="en-US" sz="24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Extracción de Características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505640" y="5143500"/>
            <a:ext cx="20764940" cy="5458431"/>
          </a:xfrm>
          <a:custGeom>
            <a:avLst/>
            <a:gdLst/>
            <a:ahLst/>
            <a:cxnLst/>
            <a:rect l="l" t="t" r="r" b="b"/>
            <a:pathLst>
              <a:path w="20764940" h="5458431">
                <a:moveTo>
                  <a:pt x="0" y="0"/>
                </a:moveTo>
                <a:lnTo>
                  <a:pt x="20764940" y="0"/>
                </a:lnTo>
                <a:lnTo>
                  <a:pt x="20764940" y="5458431"/>
                </a:lnTo>
                <a:lnTo>
                  <a:pt x="0" y="545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3323026" y="0"/>
            <a:ext cx="20764940" cy="5458431"/>
          </a:xfrm>
          <a:custGeom>
            <a:avLst/>
            <a:gdLst/>
            <a:ahLst/>
            <a:cxnLst/>
            <a:rect l="l" t="t" r="r" b="b"/>
            <a:pathLst>
              <a:path w="20764940" h="5458431">
                <a:moveTo>
                  <a:pt x="0" y="0"/>
                </a:moveTo>
                <a:lnTo>
                  <a:pt x="20764940" y="0"/>
                </a:lnTo>
                <a:lnTo>
                  <a:pt x="20764940" y="5458431"/>
                </a:lnTo>
                <a:lnTo>
                  <a:pt x="0" y="545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404611" y="-537405"/>
            <a:ext cx="8817711" cy="11470777"/>
            <a:chOff x="0" y="0"/>
            <a:chExt cx="2322360" cy="30211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2360" cy="3021110"/>
            </a:xfrm>
            <a:custGeom>
              <a:avLst/>
              <a:gdLst/>
              <a:ahLst/>
              <a:cxnLst/>
              <a:rect l="l" t="t" r="r" b="b"/>
              <a:pathLst>
                <a:path w="2322360" h="3021110">
                  <a:moveTo>
                    <a:pt x="0" y="0"/>
                  </a:moveTo>
                  <a:lnTo>
                    <a:pt x="2322360" y="0"/>
                  </a:lnTo>
                  <a:lnTo>
                    <a:pt x="2322360" y="3021110"/>
                  </a:lnTo>
                  <a:lnTo>
                    <a:pt x="0" y="3021110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322360" cy="3068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2582" y="4240838"/>
            <a:ext cx="11112029" cy="161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60"/>
              </a:lnSpc>
            </a:pPr>
            <a:r>
              <a:rPr lang="en-US" sz="9400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Resultados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1901113" y="1392465"/>
            <a:ext cx="5935599" cy="8229600"/>
          </a:xfrm>
          <a:custGeom>
            <a:avLst/>
            <a:gdLst/>
            <a:ahLst/>
            <a:cxnLst/>
            <a:rect l="l" t="t" r="r" b="b"/>
            <a:pathLst>
              <a:path w="5935599" h="8229600">
                <a:moveTo>
                  <a:pt x="5935599" y="0"/>
                </a:moveTo>
                <a:lnTo>
                  <a:pt x="0" y="0"/>
                </a:lnTo>
                <a:lnTo>
                  <a:pt x="0" y="8229600"/>
                </a:lnTo>
                <a:lnTo>
                  <a:pt x="5935599" y="8229600"/>
                </a:lnTo>
                <a:lnTo>
                  <a:pt x="593559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5098928" y="-845750"/>
            <a:ext cx="7130775" cy="1874450"/>
          </a:xfrm>
          <a:custGeom>
            <a:avLst/>
            <a:gdLst/>
            <a:ahLst/>
            <a:cxnLst/>
            <a:rect l="l" t="t" r="r" b="b"/>
            <a:pathLst>
              <a:path w="7130775" h="1874450">
                <a:moveTo>
                  <a:pt x="0" y="0"/>
                </a:moveTo>
                <a:lnTo>
                  <a:pt x="7130775" y="0"/>
                </a:lnTo>
                <a:lnTo>
                  <a:pt x="7130775" y="1874450"/>
                </a:lnTo>
                <a:lnTo>
                  <a:pt x="0" y="1874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184" y="2309040"/>
            <a:ext cx="13583755" cy="214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109"/>
              </a:lnSpc>
            </a:pPr>
            <a:r>
              <a:rPr lang="en-US" sz="13366" spc="-1657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CONLUSIONES</a:t>
            </a:r>
          </a:p>
        </p:txBody>
      </p:sp>
      <p:sp>
        <p:nvSpPr>
          <p:cNvPr id="3" name="Freeform 3"/>
          <p:cNvSpPr/>
          <p:nvPr/>
        </p:nvSpPr>
        <p:spPr>
          <a:xfrm>
            <a:off x="-309842" y="6367953"/>
            <a:ext cx="9453842" cy="3919047"/>
          </a:xfrm>
          <a:custGeom>
            <a:avLst/>
            <a:gdLst/>
            <a:ahLst/>
            <a:cxnLst/>
            <a:rect l="l" t="t" r="r" b="b"/>
            <a:pathLst>
              <a:path w="9453842" h="3919047">
                <a:moveTo>
                  <a:pt x="0" y="0"/>
                </a:moveTo>
                <a:lnTo>
                  <a:pt x="9453842" y="0"/>
                </a:lnTo>
                <a:lnTo>
                  <a:pt x="9453842" y="3919047"/>
                </a:lnTo>
                <a:lnTo>
                  <a:pt x="0" y="3919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5431347" y="2153632"/>
            <a:ext cx="956758" cy="5979735"/>
          </a:xfrm>
          <a:custGeom>
            <a:avLst/>
            <a:gdLst/>
            <a:ahLst/>
            <a:cxnLst/>
            <a:rect l="l" t="t" r="r" b="b"/>
            <a:pathLst>
              <a:path w="956758" h="5979735">
                <a:moveTo>
                  <a:pt x="0" y="0"/>
                </a:moveTo>
                <a:lnTo>
                  <a:pt x="956758" y="0"/>
                </a:lnTo>
                <a:lnTo>
                  <a:pt x="956758" y="5979736"/>
                </a:lnTo>
                <a:lnTo>
                  <a:pt x="0" y="5979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70681" y="321281"/>
            <a:ext cx="4133590" cy="4133590"/>
          </a:xfrm>
          <a:custGeom>
            <a:avLst/>
            <a:gdLst/>
            <a:ahLst/>
            <a:cxnLst/>
            <a:rect l="l" t="t" r="r" b="b"/>
            <a:pathLst>
              <a:path w="4133590" h="4133590">
                <a:moveTo>
                  <a:pt x="0" y="0"/>
                </a:moveTo>
                <a:lnTo>
                  <a:pt x="4133590" y="0"/>
                </a:lnTo>
                <a:lnTo>
                  <a:pt x="4133590" y="4133590"/>
                </a:lnTo>
                <a:lnTo>
                  <a:pt x="0" y="4133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7974817" y="3598852"/>
            <a:ext cx="858907" cy="5979735"/>
          </a:xfrm>
          <a:custGeom>
            <a:avLst/>
            <a:gdLst/>
            <a:ahLst/>
            <a:cxnLst/>
            <a:rect l="l" t="t" r="r" b="b"/>
            <a:pathLst>
              <a:path w="858907" h="5979735">
                <a:moveTo>
                  <a:pt x="0" y="0"/>
                </a:moveTo>
                <a:lnTo>
                  <a:pt x="858907" y="0"/>
                </a:lnTo>
                <a:lnTo>
                  <a:pt x="858907" y="5979735"/>
                </a:lnTo>
                <a:lnTo>
                  <a:pt x="0" y="5979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18752" y="8120022"/>
            <a:ext cx="2487716" cy="5105388"/>
          </a:xfrm>
          <a:custGeom>
            <a:avLst/>
            <a:gdLst/>
            <a:ahLst/>
            <a:cxnLst/>
            <a:rect l="l" t="t" r="r" b="b"/>
            <a:pathLst>
              <a:path w="2487716" h="5105388">
                <a:moveTo>
                  <a:pt x="0" y="0"/>
                </a:moveTo>
                <a:lnTo>
                  <a:pt x="2487717" y="0"/>
                </a:lnTo>
                <a:lnTo>
                  <a:pt x="2487717" y="5105388"/>
                </a:lnTo>
                <a:lnTo>
                  <a:pt x="0" y="5105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38306" y="5143500"/>
            <a:ext cx="2633170" cy="3368008"/>
          </a:xfrm>
          <a:custGeom>
            <a:avLst/>
            <a:gdLst/>
            <a:ahLst/>
            <a:cxnLst/>
            <a:rect l="l" t="t" r="r" b="b"/>
            <a:pathLst>
              <a:path w="2633170" h="3368008">
                <a:moveTo>
                  <a:pt x="0" y="0"/>
                </a:moveTo>
                <a:lnTo>
                  <a:pt x="2633170" y="0"/>
                </a:lnTo>
                <a:lnTo>
                  <a:pt x="2633170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438602" y="6827504"/>
            <a:ext cx="2608676" cy="3368008"/>
          </a:xfrm>
          <a:custGeom>
            <a:avLst/>
            <a:gdLst/>
            <a:ahLst/>
            <a:cxnLst/>
            <a:rect l="l" t="t" r="r" b="b"/>
            <a:pathLst>
              <a:path w="2608676" h="3368008">
                <a:moveTo>
                  <a:pt x="0" y="0"/>
                </a:moveTo>
                <a:lnTo>
                  <a:pt x="2608675" y="0"/>
                </a:lnTo>
                <a:lnTo>
                  <a:pt x="2608675" y="3368009"/>
                </a:lnTo>
                <a:lnTo>
                  <a:pt x="0" y="33680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94</Words>
  <Application>Microsoft Office PowerPoint</Application>
  <PresentationFormat>Personalizado</PresentationFormat>
  <Paragraphs>36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Canva Sans Bold</vt:lpstr>
      <vt:lpstr>Canva Sans</vt:lpstr>
      <vt:lpstr>Mokoto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INNOW INTEL CCA</dc:title>
  <cp:lastModifiedBy>Justin Lacayo Picado</cp:lastModifiedBy>
  <cp:revision>4</cp:revision>
  <dcterms:created xsi:type="dcterms:W3CDTF">2006-08-16T00:00:00Z</dcterms:created>
  <dcterms:modified xsi:type="dcterms:W3CDTF">2024-08-16T02:59:47Z</dcterms:modified>
  <dc:identifier>DAGNFtxm3w0</dc:identifier>
</cp:coreProperties>
</file>